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9B90B-DB64-473C-86E3-F4F753D3858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32191-1F74-4A13-A81A-F1928151AB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32191-1F74-4A13-A81A-F1928151AB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8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32191-1F74-4A13-A81A-F1928151AB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32191-1F74-4A13-A81A-F1928151AB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14D759-9CA7-4C94-8BEF-ED51FC80356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FE55D9-6487-4E55-8690-F7CF9B493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924800" cy="2438399"/>
          </a:xfrm>
        </p:spPr>
        <p:txBody>
          <a:bodyPr>
            <a:normAutofit fontScale="90000"/>
          </a:bodyPr>
          <a:lstStyle/>
          <a:p>
            <a:r>
              <a:rPr lang="zh-TW" altLang="en-US" sz="4800" dirty="0" smtClean="0"/>
              <a:t>廣州交流團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TW" altLang="en-US" sz="2400" dirty="0" smtClean="0"/>
              <a:t>組員</a:t>
            </a:r>
            <a:r>
              <a:rPr lang="en-US" altLang="zh-TW" sz="2400" dirty="0" smtClean="0"/>
              <a:t>: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2000" dirty="0" smtClean="0"/>
              <a:t>五誠 羅梓翎 </a:t>
            </a:r>
            <a:r>
              <a:rPr lang="en-US" altLang="zh-TW" sz="2000" dirty="0" smtClean="0"/>
              <a:t>(16)</a:t>
            </a:r>
            <a:br>
              <a:rPr lang="en-US" altLang="zh-TW" sz="2000" dirty="0" smtClean="0"/>
            </a:br>
            <a:r>
              <a:rPr lang="zh-TW" altLang="en-US" sz="2000" dirty="0" smtClean="0"/>
              <a:t>五</a:t>
            </a:r>
            <a:r>
              <a:rPr lang="zh-TW" altLang="en-US" sz="2000" dirty="0"/>
              <a:t>誠 施柏</a:t>
            </a:r>
            <a:r>
              <a:rPr lang="zh-TW" altLang="en-US" sz="2000" dirty="0" smtClean="0"/>
              <a:t>匡 </a:t>
            </a:r>
            <a:r>
              <a:rPr lang="en-US" altLang="zh-TW" sz="2000" dirty="0" smtClean="0"/>
              <a:t>(19)</a:t>
            </a:r>
            <a:br>
              <a:rPr lang="en-US" altLang="zh-TW" sz="2000" dirty="0" smtClean="0"/>
            </a:br>
            <a:r>
              <a:rPr lang="zh-TW" altLang="en-US" sz="2000" dirty="0" smtClean="0"/>
              <a:t>五</a:t>
            </a:r>
            <a:r>
              <a:rPr lang="zh-TW" altLang="en-US" sz="2000" dirty="0"/>
              <a:t>誠</a:t>
            </a:r>
            <a:r>
              <a:rPr lang="zh-TW" altLang="en-US" sz="2000" dirty="0" smtClean="0"/>
              <a:t>黃卓霖 </a:t>
            </a:r>
            <a:r>
              <a:rPr lang="en-US" altLang="zh-TW" sz="2000" dirty="0" smtClean="0"/>
              <a:t>(22)</a:t>
            </a:r>
            <a:br>
              <a:rPr lang="en-US" altLang="zh-TW" sz="2000" dirty="0" smtClean="0"/>
            </a:br>
            <a:r>
              <a:rPr lang="zh-TW" altLang="en-US" sz="2000" dirty="0" smtClean="0"/>
              <a:t>五誠 姚樂天 </a:t>
            </a:r>
            <a:r>
              <a:rPr lang="en-US" altLang="zh-TW" sz="2000" dirty="0" smtClean="0"/>
              <a:t>(26)</a:t>
            </a:r>
            <a:br>
              <a:rPr lang="en-US" altLang="zh-TW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800600"/>
            <a:ext cx="6400800" cy="1752600"/>
          </a:xfrm>
        </p:spPr>
        <p:txBody>
          <a:bodyPr/>
          <a:lstStyle/>
          <a:p>
            <a:r>
              <a:rPr lang="en-US" altLang="zh-TW" dirty="0" smtClean="0"/>
              <a:t>(2015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30</a:t>
            </a:r>
            <a:r>
              <a:rPr lang="zh-TW" altLang="en-US" dirty="0" smtClean="0"/>
              <a:t>至</a:t>
            </a:r>
            <a:r>
              <a:rPr lang="en-US" altLang="zh-TW" dirty="0" smtClean="0"/>
              <a:t>31</a:t>
            </a:r>
            <a:r>
              <a:rPr lang="zh-TW" altLang="en-US" dirty="0" smtClean="0"/>
              <a:t>日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436425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HK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"/>
            <a:ext cx="3429000" cy="469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哥特式建築</a:t>
            </a:r>
            <a:r>
              <a:rPr lang="zh-TW" altLang="en-US" dirty="0" smtClean="0"/>
              <a:t>藝術包括五個元素：</a:t>
            </a:r>
            <a:r>
              <a:rPr lang="zh-TW" altLang="en-US" dirty="0" smtClean="0">
                <a:solidFill>
                  <a:srgbClr val="0070C0"/>
                </a:solidFill>
              </a:rPr>
              <a:t>高聳的塔樓、巨型的束柱、屋頂的尖拱、強勁的飛扶壁和花式窗櫺。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>
                <a:solidFill>
                  <a:srgbClr val="FF0000"/>
                </a:solidFill>
              </a:rPr>
              <a:t>石室聖心大</a:t>
            </a:r>
            <a:r>
              <a:rPr lang="zh-HK" altLang="en-US" dirty="0" smtClean="0">
                <a:solidFill>
                  <a:srgbClr val="FF0000"/>
                </a:solidFill>
              </a:rPr>
              <a:t>教堂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97925"/>
            <a:ext cx="3124200" cy="29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0182" y="1295400"/>
            <a:ext cx="7620000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國</a:t>
            </a:r>
            <a:r>
              <a:rPr lang="zh-TW" altLang="en-US" dirty="0"/>
              <a:t>共合作屬中國近代史的重大事件，當中 </a:t>
            </a:r>
            <a:r>
              <a:rPr lang="en-US" altLang="zh-TW" dirty="0"/>
              <a:t>1923 </a:t>
            </a:r>
            <a:r>
              <a:rPr lang="zh-TW" altLang="en-US" dirty="0"/>
              <a:t>年的中共第三次全國代表大會則可謂擔當着重要角色，有關的會址甚具歷史價值。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中共第三次全國代表大會的原址為人字瓦頂的磚木騎樓，然而於 </a:t>
            </a:r>
            <a:r>
              <a:rPr lang="en-US" altLang="zh-TW" dirty="0"/>
              <a:t>1938 </a:t>
            </a:r>
            <a:r>
              <a:rPr lang="zh-TW" altLang="en-US" dirty="0"/>
              <a:t>年抗日戰爭期間遭日軍炸毀，再加上有關大會的紀錄不多，令會址的位置一直眾說紛紜，幸而終被尋獲，並於 </a:t>
            </a:r>
            <a:r>
              <a:rPr lang="en-US" altLang="zh-TW" dirty="0"/>
              <a:t>1979 </a:t>
            </a:r>
            <a:r>
              <a:rPr lang="zh-TW" altLang="en-US" dirty="0"/>
              <a:t>年期間成為廣東省重點文物保護單位。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當地政府於解放後在會址上另建平房，後來於 </a:t>
            </a:r>
            <a:r>
              <a:rPr lang="en-US" altLang="zh-TW" dirty="0"/>
              <a:t>2006 </a:t>
            </a:r>
            <a:r>
              <a:rPr lang="zh-TW" altLang="en-US" dirty="0"/>
              <a:t>年時改建成「中共三大會址紀念館」，當中紀念館除了展示原建築物的一段牆基外，又介紹有關中共三大的背景、第三屆中央委員會的工作與國民革命運動等歷史，更展示有關 </a:t>
            </a:r>
            <a:r>
              <a:rPr lang="en-US" altLang="zh-TW" dirty="0"/>
              <a:t>600 </a:t>
            </a:r>
            <a:r>
              <a:rPr lang="zh-TW" altLang="en-US" dirty="0"/>
              <a:t>多份珍貴歷史文獻，甚有歷史意義。</a:t>
            </a:r>
          </a:p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zh-HK" altLang="en-US" dirty="0">
                <a:solidFill>
                  <a:srgbClr val="FF0000"/>
                </a:solidFill>
              </a:rPr>
              <a:t>中共三大會址紀念館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104257"/>
            <a:ext cx="2514600" cy="166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51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10200" y="4267200"/>
            <a:ext cx="2857500" cy="21431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>
                <a:solidFill>
                  <a:srgbClr val="FF0000"/>
                </a:solidFill>
              </a:rPr>
              <a:t>沙面建築</a:t>
            </a:r>
            <a:r>
              <a:rPr lang="zh-HK" altLang="en-US" dirty="0" smtClean="0">
                <a:solidFill>
                  <a:srgbClr val="FF0000"/>
                </a:solidFill>
              </a:rPr>
              <a:t>群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85801"/>
            <a:ext cx="8648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r>
              <a:rPr lang="zh-TW" altLang="en-US" sz="2800" dirty="0" smtClean="0"/>
              <a:t>在廣州沙面島上，有</a:t>
            </a:r>
            <a:r>
              <a:rPr lang="en-US" altLang="zh-TW" sz="2800" dirty="0" smtClean="0"/>
              <a:t>150 </a:t>
            </a:r>
            <a:r>
              <a:rPr lang="zh-TW" altLang="en-US" sz="2800" dirty="0" smtClean="0"/>
              <a:t>多座歐洲風格建築，其中有</a:t>
            </a:r>
            <a:r>
              <a:rPr lang="en-US" altLang="zh-TW" sz="2800" dirty="0" smtClean="0"/>
              <a:t>42 </a:t>
            </a:r>
            <a:r>
              <a:rPr lang="zh-TW" altLang="en-US" sz="2800" dirty="0" smtClean="0"/>
              <a:t>座特色突出的、券廊式、新巴洛克式、新古典式、倣哥德式及中西合璧風格建築，是廣州最具異國情調的歐洲建築群。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9270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中山紀念堂屬於</a:t>
            </a:r>
            <a:r>
              <a:rPr lang="zh-TW" altLang="en-US" dirty="0">
                <a:solidFill>
                  <a:srgbClr val="0070C0"/>
                </a:solidFill>
              </a:rPr>
              <a:t>八角形宮殿式建築</a:t>
            </a:r>
            <a:r>
              <a:rPr lang="zh-TW" altLang="en-US" dirty="0"/>
              <a:t>。紀念堂及庭園用地面積為</a:t>
            </a:r>
            <a:r>
              <a:rPr lang="en-US" altLang="zh-TW" dirty="0"/>
              <a:t>62000</a:t>
            </a:r>
            <a:r>
              <a:rPr lang="zh-TW" altLang="en-US" dirty="0"/>
              <a:t>平方米，主體建築面積</a:t>
            </a:r>
            <a:r>
              <a:rPr lang="en-US" altLang="zh-TW" dirty="0"/>
              <a:t>6600</a:t>
            </a:r>
            <a:r>
              <a:rPr lang="zh-TW" altLang="en-US" dirty="0"/>
              <a:t>平方米，高</a:t>
            </a:r>
            <a:r>
              <a:rPr lang="en-US" altLang="zh-TW" dirty="0"/>
              <a:t>52</a:t>
            </a:r>
            <a:r>
              <a:rPr lang="zh-TW" altLang="en-US" dirty="0"/>
              <a:t>米，舞台口寬</a:t>
            </a:r>
            <a:r>
              <a:rPr lang="en-US" altLang="zh-TW" dirty="0"/>
              <a:t>15</a:t>
            </a:r>
            <a:r>
              <a:rPr lang="zh-TW" altLang="en-US" dirty="0"/>
              <a:t>米，深</a:t>
            </a:r>
            <a:r>
              <a:rPr lang="en-US" altLang="zh-TW" dirty="0"/>
              <a:t>20</a:t>
            </a:r>
            <a:r>
              <a:rPr lang="zh-TW" altLang="en-US" dirty="0"/>
              <a:t>米，座位</a:t>
            </a:r>
            <a:r>
              <a:rPr lang="en-US" altLang="zh-TW" dirty="0"/>
              <a:t>3238</a:t>
            </a:r>
            <a:r>
              <a:rPr lang="zh-TW" altLang="en-US" dirty="0"/>
              <a:t>個。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1956</a:t>
            </a:r>
            <a:r>
              <a:rPr lang="zh-TW" altLang="en-US" dirty="0"/>
              <a:t>年，</a:t>
            </a:r>
            <a:r>
              <a:rPr lang="zh-TW" altLang="en-US" dirty="0">
                <a:solidFill>
                  <a:srgbClr val="0070C0"/>
                </a:solidFill>
              </a:rPr>
              <a:t>重鑄的高</a:t>
            </a:r>
            <a:r>
              <a:rPr lang="en-US" altLang="zh-TW" dirty="0">
                <a:solidFill>
                  <a:srgbClr val="0070C0"/>
                </a:solidFill>
              </a:rPr>
              <a:t>5</a:t>
            </a:r>
            <a:r>
              <a:rPr lang="zh-TW" altLang="en-US" dirty="0">
                <a:solidFill>
                  <a:srgbClr val="0070C0"/>
                </a:solidFill>
              </a:rPr>
              <a:t>米的孫中山先生銅像屹立在紀念堂前</a:t>
            </a:r>
            <a:r>
              <a:rPr lang="zh-TW" altLang="en-US" dirty="0" smtClean="0">
                <a:solidFill>
                  <a:srgbClr val="0070C0"/>
                </a:solidFill>
              </a:rPr>
              <a:t>。</a:t>
            </a:r>
            <a:r>
              <a:rPr lang="zh-TW" altLang="en-US" dirty="0" smtClean="0"/>
              <a:t>，</a:t>
            </a:r>
            <a:r>
              <a:rPr lang="zh-TW" altLang="en-US" dirty="0"/>
              <a:t>屋頂全部採用藍色琉璃瓦</a:t>
            </a:r>
            <a:r>
              <a:rPr lang="zh-TW" altLang="en-US" dirty="0" smtClean="0"/>
              <a:t>。現在</a:t>
            </a:r>
            <a:r>
              <a:rPr lang="zh-TW" altLang="en-US" dirty="0"/>
              <a:t>，紀念堂已成為廣州市重要集會和文藝演出的</a:t>
            </a:r>
            <a:r>
              <a:rPr lang="zh-TW" altLang="en-US" dirty="0" smtClean="0"/>
              <a:t>場所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>
                <a:solidFill>
                  <a:srgbClr val="FF0000"/>
                </a:solidFill>
              </a:rPr>
              <a:t>中山紀念堂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31763"/>
            <a:ext cx="2286000" cy="1285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88636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559994"/>
              </p:ext>
            </p:extLst>
          </p:nvPr>
        </p:nvGraphicFramePr>
        <p:xfrm>
          <a:off x="304800" y="1051560"/>
          <a:ext cx="86868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29645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石室聖心大教堂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中共三大會址紀念館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HK" altLang="en-US" dirty="0" smtClean="0"/>
                        <a:t>沙面建築群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HK" altLang="en-US" dirty="0" smtClean="0"/>
                        <a:t>中山紀念堂</a:t>
                      </a:r>
                      <a:endParaRPr lang="zh-HK" altLang="en-US" dirty="0"/>
                    </a:p>
                  </a:txBody>
                  <a:tcPr/>
                </a:tc>
              </a:tr>
              <a:tr h="612198">
                <a:tc>
                  <a:txBody>
                    <a:bodyPr/>
                    <a:lstStyle/>
                    <a:p>
                      <a:r>
                        <a:rPr lang="zh-HK" altLang="en-US" dirty="0" smtClean="0"/>
                        <a:t>建築</a:t>
                      </a:r>
                      <a:r>
                        <a:rPr lang="zh-TW" altLang="en-US" dirty="0" smtClean="0"/>
                        <a:t>特式或材料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000" dirty="0" smtClean="0"/>
                        <a:t>哥特式建築</a:t>
                      </a:r>
                      <a:endParaRPr lang="zh-HK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dirty="0" smtClean="0"/>
                        <a:t>瓦頂的磚木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券廊式、新巴洛克式、新古典式及中西合璧風格建築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八角形宮殿式建築</a:t>
                      </a:r>
                      <a:endParaRPr lang="zh-HK" altLang="en-US" dirty="0"/>
                    </a:p>
                  </a:txBody>
                  <a:tcPr/>
                </a:tc>
              </a:tr>
              <a:tr h="89475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特點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高聳的塔樓、巨型的束柱、屋頂的尖拱、強勁的飛扶壁和花式窗櫺。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0" b="0" i="1" dirty="0" smtClean="0"/>
                        <a:t>/</a:t>
                      </a:r>
                      <a:endParaRPr lang="zh-HK" altLang="en-US" sz="8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廣州最具異國情調的歐洲建築群。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重鑄的高</a:t>
                      </a:r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米的孫中山先生銅像屹立在紀念堂前。，屋頂全部採用藍色琉璃瓦。</a:t>
                      </a:r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zh-HK" altLang="en-US" dirty="0">
                <a:solidFill>
                  <a:srgbClr val="FF0000"/>
                </a:solidFill>
              </a:rPr>
              <a:t>比較</a:t>
            </a:r>
            <a:r>
              <a:rPr lang="zh-HK" altLang="en-US" dirty="0" smtClean="0">
                <a:solidFill>
                  <a:srgbClr val="FF0000"/>
                </a:solidFill>
              </a:rPr>
              <a:t>表</a:t>
            </a:r>
            <a:r>
              <a:rPr lang="en-US" altLang="zh-HK" dirty="0" smtClean="0">
                <a:solidFill>
                  <a:srgbClr val="FF0000"/>
                </a:solidFill>
              </a:rPr>
              <a:t>(</a:t>
            </a:r>
            <a:r>
              <a:rPr lang="zh-HK" altLang="en-US" dirty="0" smtClean="0">
                <a:solidFill>
                  <a:srgbClr val="FF0000"/>
                </a:solidFill>
              </a:rPr>
              <a:t>中式</a:t>
            </a:r>
            <a:r>
              <a:rPr lang="en-US" altLang="zh-HK" dirty="0" smtClean="0">
                <a:solidFill>
                  <a:srgbClr val="FF0000"/>
                </a:solidFill>
              </a:rPr>
              <a:t>/</a:t>
            </a:r>
            <a:r>
              <a:rPr lang="zh-HK" altLang="en-US" dirty="0" smtClean="0">
                <a:solidFill>
                  <a:srgbClr val="FF0000"/>
                </a:solidFill>
              </a:rPr>
              <a:t>英式</a:t>
            </a:r>
            <a:r>
              <a:rPr lang="en-US" altLang="zh-HK" dirty="0">
                <a:solidFill>
                  <a:srgbClr val="FF0000"/>
                </a:solidFill>
              </a:rPr>
              <a:t>)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88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HK" altLang="en-US" dirty="0"/>
              <a:t>羅梓</a:t>
            </a:r>
            <a:r>
              <a:rPr lang="zh-HK" altLang="en-US" dirty="0" smtClean="0"/>
              <a:t>翎</a:t>
            </a:r>
            <a:r>
              <a:rPr lang="en-US" altLang="zh-HK" dirty="0" smtClean="0"/>
              <a:t>:</a:t>
            </a:r>
            <a:r>
              <a:rPr lang="zh-HK" altLang="en-US" dirty="0" smtClean="0"/>
              <a:t>我</a:t>
            </a:r>
            <a:r>
              <a:rPr lang="zh-TW" altLang="en-US" dirty="0" smtClean="0"/>
              <a:t>學會了不同特式的建築</a:t>
            </a:r>
            <a:r>
              <a:rPr lang="en-US" altLang="zh-TW" dirty="0" smtClean="0"/>
              <a:t>,</a:t>
            </a:r>
            <a:r>
              <a:rPr lang="zh-HK" altLang="en-US" dirty="0" smtClean="0"/>
              <a:t>我感到</a:t>
            </a:r>
            <a:r>
              <a:rPr lang="zh-TW" altLang="en-US" dirty="0" smtClean="0"/>
              <a:t>獲益良多</a:t>
            </a:r>
            <a:r>
              <a:rPr lang="zh-HK" altLang="en-US" dirty="0" smtClean="0"/>
              <a:t>。</a:t>
            </a:r>
            <a:endParaRPr lang="en-US" altLang="zh-HK" dirty="0" smtClean="0"/>
          </a:p>
          <a:p>
            <a:pPr marL="0" indent="0">
              <a:buNone/>
            </a:pPr>
            <a:r>
              <a:rPr lang="zh-TW" altLang="en-US" dirty="0" smtClean="0"/>
              <a:t>施</a:t>
            </a:r>
            <a:r>
              <a:rPr lang="zh-TW" altLang="en-US" dirty="0"/>
              <a:t>柏匡 </a:t>
            </a:r>
            <a:r>
              <a:rPr lang="en-US" altLang="zh-TW" dirty="0" smtClean="0"/>
              <a:t>:</a:t>
            </a:r>
            <a:r>
              <a:rPr lang="zh-TW" altLang="en-US" dirty="0" smtClean="0"/>
              <a:t>我學會了哥特式建築是甚麼</a:t>
            </a:r>
            <a:r>
              <a:rPr lang="zh-HK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黃卓霖</a:t>
            </a:r>
            <a:r>
              <a:rPr lang="en-US" altLang="zh-TW" dirty="0" smtClean="0"/>
              <a:t>:</a:t>
            </a:r>
            <a:r>
              <a:rPr lang="zh-HK" altLang="en-US" dirty="0"/>
              <a:t>我在今次</a:t>
            </a:r>
            <a:r>
              <a:rPr lang="zh-HK" altLang="en-US" dirty="0" smtClean="0"/>
              <a:t>旅程</a:t>
            </a:r>
            <a:r>
              <a:rPr lang="en-US" altLang="zh-HK" dirty="0" smtClean="0"/>
              <a:t>,</a:t>
            </a:r>
            <a:r>
              <a:rPr lang="zh-HK" altLang="en-US" dirty="0"/>
              <a:t>我學會中西建築的特色和</a:t>
            </a:r>
            <a:r>
              <a:rPr lang="zh-HK" altLang="en-US" dirty="0" smtClean="0"/>
              <a:t>分別</a:t>
            </a:r>
            <a:r>
              <a:rPr lang="en-US" altLang="zh-HK" dirty="0" smtClean="0"/>
              <a:t>,</a:t>
            </a:r>
            <a:r>
              <a:rPr lang="zh-HK" altLang="en-US" dirty="0"/>
              <a:t>所以我感到很</a:t>
            </a:r>
            <a:r>
              <a:rPr lang="zh-HK" altLang="en-US" dirty="0" smtClean="0"/>
              <a:t>滿足。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姚樂天 </a:t>
            </a:r>
            <a:r>
              <a:rPr lang="en-US" altLang="zh-TW" dirty="0" smtClean="0"/>
              <a:t>:</a:t>
            </a:r>
            <a:r>
              <a:rPr lang="zh-TW" altLang="en-US" dirty="0" smtClean="0"/>
              <a:t>我好開心可以參觀不同景點</a:t>
            </a:r>
            <a:r>
              <a:rPr lang="zh-HK" altLang="en-US" dirty="0" smtClean="0"/>
              <a:t>。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>
                <a:solidFill>
                  <a:srgbClr val="FF0000"/>
                </a:solidFill>
              </a:rPr>
              <a:t>感想</a:t>
            </a:r>
          </a:p>
        </p:txBody>
      </p:sp>
    </p:spTree>
    <p:extLst>
      <p:ext uri="{BB962C8B-B14F-4D97-AF65-F5344CB8AC3E}">
        <p14:creationId xmlns:p14="http://schemas.microsoft.com/office/powerpoint/2010/main" val="382253144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   我們感到好開心可以參觀到不同景點</a:t>
            </a:r>
            <a:r>
              <a:rPr lang="en-US" altLang="zh-TW" dirty="0" smtClean="0"/>
              <a:t>,</a:t>
            </a:r>
            <a:r>
              <a:rPr lang="zh-TW" altLang="en-US" dirty="0" smtClean="0"/>
              <a:t>認識不同建築特式</a:t>
            </a:r>
            <a:r>
              <a:rPr lang="en-US" altLang="zh-TW" dirty="0" smtClean="0"/>
              <a:t>,</a:t>
            </a:r>
            <a:r>
              <a:rPr lang="zh-TW" altLang="en-US" dirty="0" smtClean="0"/>
              <a:t>增廣見聞</a:t>
            </a:r>
            <a:r>
              <a:rPr lang="zh-HK" altLang="en-US" dirty="0" smtClean="0"/>
              <a:t>。</a:t>
            </a:r>
            <a:r>
              <a:rPr lang="zh-TW" altLang="en-US" dirty="0" smtClean="0"/>
              <a:t>希望可以再到那裡參觀</a:t>
            </a:r>
            <a:r>
              <a:rPr lang="zh-HK" altLang="en-US" dirty="0" smtClean="0"/>
              <a:t>。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綜合感想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688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5400" dirty="0" smtClean="0"/>
              <a:t>今天的分享完畢</a:t>
            </a:r>
            <a:r>
              <a:rPr lang="en-US" altLang="zh-TW" sz="5400" dirty="0" smtClean="0"/>
              <a:t>,</a:t>
            </a:r>
            <a:r>
              <a:rPr lang="zh-TW" altLang="en-US" sz="5400" dirty="0" smtClean="0"/>
              <a:t>多謝大家</a:t>
            </a:r>
            <a:r>
              <a:rPr lang="zh-HK" altLang="en-US" sz="5400" dirty="0" smtClean="0"/>
              <a:t>。 </a:t>
            </a:r>
            <a:endParaRPr lang="en-US" sz="5400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391</Words>
  <Application>Microsoft Office PowerPoint</Application>
  <PresentationFormat>如螢幕大小 (4:3)</PresentationFormat>
  <Paragraphs>38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Concourse</vt:lpstr>
      <vt:lpstr>廣州交流團 組員: 五誠 羅梓翎 (16) 五誠 施柏匡 (19) 五誠黃卓霖 (22) 五誠 姚樂天 (26) </vt:lpstr>
      <vt:lpstr>石室聖心大教堂</vt:lpstr>
      <vt:lpstr>中共三大會址紀念館</vt:lpstr>
      <vt:lpstr>沙面建築群</vt:lpstr>
      <vt:lpstr>中山紀念堂</vt:lpstr>
      <vt:lpstr> 比較表(中式/英式)</vt:lpstr>
      <vt:lpstr>感想</vt:lpstr>
      <vt:lpstr>綜合感想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Hidy</dc:creator>
  <cp:lastModifiedBy>wong</cp:lastModifiedBy>
  <cp:revision>40</cp:revision>
  <dcterms:created xsi:type="dcterms:W3CDTF">2015-02-11T11:34:43Z</dcterms:created>
  <dcterms:modified xsi:type="dcterms:W3CDTF">2015-03-19T00:06:00Z</dcterms:modified>
</cp:coreProperties>
</file>